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6" r:id="rId3"/>
    <p:sldId id="273" r:id="rId4"/>
    <p:sldId id="274" r:id="rId5"/>
    <p:sldId id="275" r:id="rId6"/>
    <p:sldId id="257" r:id="rId7"/>
    <p:sldId id="258" r:id="rId8"/>
    <p:sldId id="259" r:id="rId9"/>
    <p:sldId id="260" r:id="rId10"/>
    <p:sldId id="261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8D338-7693-47A6-8507-A3FDA50F3996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577D6-95C1-4D0F-AB9D-7233695AAD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0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36A18FB-CC10-4448-85E6-F699E21524D3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33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2EA7-FC5C-495C-81AF-BA3093915ED3}" type="datetime1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6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E60D-2676-481E-B1E8-262E190941F2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49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31F4-D3BF-4A52-A290-F7B3A82C53AC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393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9A83-6B14-4B3C-B5EF-D321CEE54282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5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B375-699A-4ECC-91AF-D607A6117908}" type="datetime1">
              <a:rPr lang="en-IN" smtClean="0"/>
              <a:t>22-03-2019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6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B79CC-DFEF-4138-8741-9D0F00CA8D60}" type="datetime1">
              <a:rPr lang="en-IN" smtClean="0"/>
              <a:t>22-03-2019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93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7E5FF2F-83EC-4041-8135-A0ADFD281F0F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36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BA5C179-BAD2-464C-9E77-37BEE216AC3A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41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0056-B663-47D4-9B01-72737D045084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2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D8DE-43CB-4E78-8121-AA157529BDF8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7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F431-2FF1-40B5-9170-FBD694FD22ED}" type="datetime1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99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2F87-A737-4BD1-BCC6-E258C785260D}" type="datetime1">
              <a:rPr lang="en-IN" smtClean="0"/>
              <a:t>22-03-2019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56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8846-00F1-45B0-AD5E-3DB15AFA9CBD}" type="datetime1">
              <a:rPr lang="en-IN" smtClean="0"/>
              <a:t>22-03-2019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17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999-77F6-47AE-9A6F-8FC299435E21}" type="datetime1">
              <a:rPr lang="en-IN" smtClean="0"/>
              <a:t>22-03-2019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51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B2B9D-0065-4478-B411-D3691CCD791F}" type="datetime1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70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0CB7-6292-4772-86DE-9225439C0BEC}" type="datetime1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1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8A7BD10-7C93-4CCF-8DA3-D3383CC46632}" type="datetime1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11A9C53-C1E1-4E57-99DB-EA46E4A62D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27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C1C5-6317-4464-B173-02F0E18CB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05" y="838200"/>
            <a:ext cx="8825658" cy="1000125"/>
          </a:xfrm>
        </p:spPr>
        <p:txBody>
          <a:bodyPr/>
          <a:lstStyle/>
          <a:p>
            <a:r>
              <a:rPr lang="en-IN" dirty="0"/>
              <a:t>BONE HEADPHONES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E3114-71D3-4CB9-B3FE-CF1130A7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605" y="2738394"/>
            <a:ext cx="8825658" cy="328140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BY:</a:t>
            </a:r>
          </a:p>
          <a:p>
            <a:r>
              <a:rPr lang="en-IN" dirty="0">
                <a:solidFill>
                  <a:srgbClr val="FFFF00"/>
                </a:solidFill>
              </a:rPr>
              <a:t>17BCE1043 – YOKESH</a:t>
            </a:r>
          </a:p>
          <a:p>
            <a:r>
              <a:rPr lang="en-IN" dirty="0">
                <a:solidFill>
                  <a:srgbClr val="FFFF00"/>
                </a:solidFill>
              </a:rPr>
              <a:t>17BCE1094 – SANATHAN NARAYANAN</a:t>
            </a:r>
          </a:p>
          <a:p>
            <a:r>
              <a:rPr lang="en-IN" dirty="0">
                <a:solidFill>
                  <a:srgbClr val="FFFF00"/>
                </a:solidFill>
              </a:rPr>
              <a:t>17BCE1169 – KRISHNA MANJUNATH</a:t>
            </a:r>
          </a:p>
          <a:p>
            <a:r>
              <a:rPr lang="en-IN" dirty="0">
                <a:solidFill>
                  <a:srgbClr val="FFFF00"/>
                </a:solidFill>
              </a:rPr>
              <a:t>17BCE1210 – PRATIKSHA RAVISHANKAR</a:t>
            </a:r>
          </a:p>
          <a:p>
            <a:r>
              <a:rPr lang="en-IN" dirty="0">
                <a:solidFill>
                  <a:srgbClr val="FFFF00"/>
                </a:solidFill>
              </a:rPr>
              <a:t>17BCE1264 – AMRITHA T</a:t>
            </a:r>
          </a:p>
          <a:p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5505F-53B9-42FF-8E25-E3DE4656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93251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AD4A142-48E5-4C77-B284-F68300862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31" y="426720"/>
            <a:ext cx="5096138" cy="64312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B243E-6474-40C1-9A70-B980CC37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97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A5D1-A52F-4879-BE74-F76480B7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11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54B017-EF33-47D0-A682-015D925E0F37}"/>
              </a:ext>
            </a:extLst>
          </p:cNvPr>
          <p:cNvSpPr/>
          <p:nvPr/>
        </p:nvSpPr>
        <p:spPr>
          <a:xfrm>
            <a:off x="2633663" y="2967335"/>
            <a:ext cx="69246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62438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06A44-5D9C-434B-AE3E-34029F56EB3E}"/>
              </a:ext>
            </a:extLst>
          </p:cNvPr>
          <p:cNvSpPr/>
          <p:nvPr/>
        </p:nvSpPr>
        <p:spPr>
          <a:xfrm>
            <a:off x="544909" y="574224"/>
            <a:ext cx="388421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VIABLE PRODUCT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246B1CB9-8748-46CC-8E2F-624B2100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71174"/>
            <a:ext cx="7010400" cy="5248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DCA19-9E26-4C2B-BBC9-5BB07D5A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65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51979-EF56-47CB-A521-EFBC1B976E8C}"/>
              </a:ext>
            </a:extLst>
          </p:cNvPr>
          <p:cNvSpPr/>
          <p:nvPr/>
        </p:nvSpPr>
        <p:spPr>
          <a:xfrm>
            <a:off x="2295525" y="745674"/>
            <a:ext cx="6800850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VIABLE PRODUCT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0B35B-DD68-4EA4-90EB-AE028CFA2A46}"/>
              </a:ext>
            </a:extLst>
          </p:cNvPr>
          <p:cNvSpPr/>
          <p:nvPr/>
        </p:nvSpPr>
        <p:spPr>
          <a:xfrm>
            <a:off x="611584" y="2367052"/>
            <a:ext cx="114851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 you always rely on customers to tell you their requirements?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BB4C5-04A4-4E79-893A-F68BAC69FC66}"/>
              </a:ext>
            </a:extLst>
          </p:cNvPr>
          <p:cNvSpPr txBox="1"/>
          <p:nvPr/>
        </p:nvSpPr>
        <p:spPr>
          <a:xfrm>
            <a:off x="611584" y="3071247"/>
            <a:ext cx="112375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No, as customers may not know the concept of ‘Bone Headphones’, ‘Brainwaves’,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Customers may not know the importance of this product as they may be busy and may ignore questions.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They may not answer questions sincerely – highly depends on their emotional state.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115DB-DB02-4FDC-8B5D-634A0BD8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22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51979-EF56-47CB-A521-EFBC1B976E8C}"/>
              </a:ext>
            </a:extLst>
          </p:cNvPr>
          <p:cNvSpPr/>
          <p:nvPr/>
        </p:nvSpPr>
        <p:spPr>
          <a:xfrm>
            <a:off x="2295525" y="745674"/>
            <a:ext cx="6800850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VIABLE PRODUCT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0B35B-DD68-4EA4-90EB-AE028CFA2A46}"/>
              </a:ext>
            </a:extLst>
          </p:cNvPr>
          <p:cNvSpPr/>
          <p:nvPr/>
        </p:nvSpPr>
        <p:spPr>
          <a:xfrm>
            <a:off x="611584" y="2367052"/>
            <a:ext cx="114851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 consumers recognize that they have the problem you are trying to solve?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BB4C5-04A4-4E79-893A-F68BAC69FC66}"/>
              </a:ext>
            </a:extLst>
          </p:cNvPr>
          <p:cNvSpPr txBox="1"/>
          <p:nvPr/>
        </p:nvSpPr>
        <p:spPr>
          <a:xfrm>
            <a:off x="611584" y="2828716"/>
            <a:ext cx="11237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Yes, obviously everyone cares for people who are medically handicapped. Everyone will want to develop in medical area.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AA44F-A9B3-4D53-9801-B30FA15AB307}"/>
              </a:ext>
            </a:extLst>
          </p:cNvPr>
          <p:cNvSpPr/>
          <p:nvPr/>
        </p:nvSpPr>
        <p:spPr>
          <a:xfrm>
            <a:off x="611584" y="3728359"/>
            <a:ext cx="114851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If there was a solution, would they buy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1FED5-14A8-4180-AE51-E379832D20CC}"/>
              </a:ext>
            </a:extLst>
          </p:cNvPr>
          <p:cNvSpPr txBox="1"/>
          <p:nvPr/>
        </p:nvSpPr>
        <p:spPr>
          <a:xfrm>
            <a:off x="611584" y="4190024"/>
            <a:ext cx="1123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Yes, as for the above reasons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990E2-3736-445A-88D8-7C2314F8CC7A}"/>
              </a:ext>
            </a:extLst>
          </p:cNvPr>
          <p:cNvSpPr/>
          <p:nvPr/>
        </p:nvSpPr>
        <p:spPr>
          <a:xfrm>
            <a:off x="611584" y="4651689"/>
            <a:ext cx="114851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Would they buy it from us?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A9BB4-91CA-4F40-AABF-4A84141749D2}"/>
              </a:ext>
            </a:extLst>
          </p:cNvPr>
          <p:cNvSpPr txBox="1"/>
          <p:nvPr/>
        </p:nvSpPr>
        <p:spPr>
          <a:xfrm>
            <a:off x="611584" y="5113354"/>
            <a:ext cx="11237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Yes, since we would be the first to do this and would produce it after extensive research. We will also do a lot of hard work in advertising area.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7EBC7-893F-4D5B-80A2-ED014C07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71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B51979-EF56-47CB-A521-EFBC1B976E8C}"/>
              </a:ext>
            </a:extLst>
          </p:cNvPr>
          <p:cNvSpPr/>
          <p:nvPr/>
        </p:nvSpPr>
        <p:spPr>
          <a:xfrm>
            <a:off x="2295525" y="745674"/>
            <a:ext cx="6800850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VIABLE PRODUCT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0B35B-DD68-4EA4-90EB-AE028CFA2A46}"/>
              </a:ext>
            </a:extLst>
          </p:cNvPr>
          <p:cNvSpPr/>
          <p:nvPr/>
        </p:nvSpPr>
        <p:spPr>
          <a:xfrm>
            <a:off x="611584" y="2367052"/>
            <a:ext cx="114851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 we build a solution for that problem?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BB4C5-04A4-4E79-893A-F68BAC69FC66}"/>
              </a:ext>
            </a:extLst>
          </p:cNvPr>
          <p:cNvSpPr txBox="1"/>
          <p:nvPr/>
        </p:nvSpPr>
        <p:spPr>
          <a:xfrm>
            <a:off x="611584" y="2828716"/>
            <a:ext cx="11237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Yes, after extensive research, we feel that it is easy to build the solution for “Making deaf people hear sound through our product”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AA44F-A9B3-4D53-9801-B30FA15AB307}"/>
              </a:ext>
            </a:extLst>
          </p:cNvPr>
          <p:cNvSpPr/>
          <p:nvPr/>
        </p:nvSpPr>
        <p:spPr>
          <a:xfrm>
            <a:off x="611584" y="3728359"/>
            <a:ext cx="114851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Minimum Viable Product:</a:t>
            </a:r>
            <a:endParaRPr 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1FED5-14A8-4180-AE51-E379832D20CC}"/>
              </a:ext>
            </a:extLst>
          </p:cNvPr>
          <p:cNvSpPr txBox="1"/>
          <p:nvPr/>
        </p:nvSpPr>
        <p:spPr>
          <a:xfrm>
            <a:off x="611584" y="4190024"/>
            <a:ext cx="1123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Bone headphones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Super Sensitive Solar Panel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Heating/Sweat Non Retaining cushions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B1D29-D143-4E8F-845B-7DBB0816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94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F9C4AB-2CB5-4564-9FA2-C78AD39CB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477520"/>
            <a:ext cx="4897120" cy="638048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E2B6B-F72E-4D31-8BA1-21E86A35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3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9DBA33-01CD-41F0-9C88-6401E1A20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38" y="467360"/>
            <a:ext cx="9284123" cy="63906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ACFEE-6D52-46C7-9D6F-F3352B72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21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EB52ED-3F7E-43BA-B588-CB492A07D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43" y="477520"/>
            <a:ext cx="5221913" cy="6380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1BBE2-181C-4F34-9C44-A33E4095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6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F40FCE6-B9AD-4E31-AD5E-B142432DA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70" y="477520"/>
            <a:ext cx="4858459" cy="6380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B1FF2-1E8F-4059-9947-BC282CB5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9C53-C1E1-4E57-99DB-EA46E4A62D4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430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162</TotalTime>
  <Words>257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Ion Boardroom</vt:lpstr>
      <vt:lpstr>BONE HEADPHONES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BONE HEADPHONES</dc:title>
  <dc:creator>sanathan narayanan</dc:creator>
  <cp:lastModifiedBy>sanathan narayanan</cp:lastModifiedBy>
  <cp:revision>32</cp:revision>
  <dcterms:created xsi:type="dcterms:W3CDTF">2019-02-13T06:53:42Z</dcterms:created>
  <dcterms:modified xsi:type="dcterms:W3CDTF">2019-03-22T06:36:02Z</dcterms:modified>
</cp:coreProperties>
</file>